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63" r:id="rId5"/>
    <p:sldId id="258" r:id="rId6"/>
    <p:sldId id="259" r:id="rId7"/>
    <p:sldId id="267" r:id="rId8"/>
    <p:sldId id="262" r:id="rId9"/>
    <p:sldId id="264" r:id="rId10"/>
    <p:sldId id="265" r:id="rId11"/>
    <p:sldId id="260" r:id="rId12"/>
    <p:sldId id="266" r:id="rId13"/>
    <p:sldId id="268" r:id="rId14"/>
    <p:sldId id="269" r:id="rId15"/>
    <p:sldId id="261" r:id="rId16"/>
    <p:sldId id="272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F75E2-A673-375F-E0D7-AADF0B465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59C10F-881D-9692-9BE9-C74DFD83F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5F289-6C68-1CBA-597F-86385130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E71152-4CCF-594A-4F1C-FFF3D309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B1F828-04D5-2C39-4103-3300430F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46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6454F-9D1A-9AB0-F661-B1CAA641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CD339F-A594-02D4-F208-F6D7916A0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E57BE0-C50A-F0C0-DEA8-13ABBE70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F5456-1736-0044-0381-11108ABD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9EE1BC-A2C7-5BD1-59BF-4B356CD3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89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924834-EA71-4913-6459-6AB8D20F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BB927E-D7AB-59AA-3BDD-DC04E3D4E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3C928A-9374-0D0F-9AD7-45F74CD1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30B733-C1F7-C186-6EBE-0CDFC377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59869-B79E-FA2D-DD61-7745D1BB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30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343ED-9873-B59C-2874-88583D77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331FCB-CD31-B462-B009-DCF297ADE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E60C08-EF30-41C8-71A8-D9ECE977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1B687-7160-5105-009B-F718A8BC6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706EBB-C61A-373F-2BA0-93BD984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45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A64A2-C3F7-F262-9309-42B1C2EC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2D7A2F-4301-EA7B-2DD6-1BBE61BA9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50276B-0F3D-9FA7-FFEA-D5BE0956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5E0369-0082-50A1-AE0D-BC2332DF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CCBDB6-338A-AC53-8523-955985A8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28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AFE4-E932-8B7B-D27A-9C4A7DE8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2F50E1-7AD8-9353-E5E7-318FDD19A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DE50D1-16A5-5805-65A9-43B415DC4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6C8C0F-194E-DA4E-0E71-8BE6FECE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85DE6D-A083-3CC0-866D-A2F5FF961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892E63-D2F7-16F2-294A-568E6B12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88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3A410-E9B5-7E0C-E360-C6C4216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F97CBB-80C8-1642-474E-287E49110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E023E1-914C-5796-393D-C6F3279C9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AFD8D61-16B9-A951-8500-334223F70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5F1AEE5-305E-D75C-395D-F17334395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B99A50-A169-C409-F73E-5CBE6C9E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8D86FDB-3517-A757-C27D-6738F911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83DA3D-4530-6045-F119-72413EA1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5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596B9-9C29-762F-6733-59CEB409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D9C179D-DB2D-8715-C9AF-873FF7E9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DBD9C1-FAC8-6D63-8093-6487BF4FE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2CF974-2ED4-C2EA-9531-02D8D0FA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253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B3D4234-BB58-FC88-C81B-984B594C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68155B6-2D55-FC4C-4532-0385A8A9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345673-ADDB-1205-4E41-E49AC1EB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964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6D7BB-1559-0F2A-AFCB-3966EE99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73072-988E-CEB8-65A9-DB620C94F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84EF0A-DE5F-16D8-2617-401137EBE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3AB1D5-7545-1A9C-66EC-5B959A55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BDF1A5-6D13-3185-9C22-FC9E5617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F35063-1AF3-ED3B-BFFB-D717113B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50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A43D6-5D8D-4A23-37E4-96402E6C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7688D1-DF3F-C426-9290-422E65EB5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D31480-1CE1-2B61-D19B-2875912CA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68FE38-4D18-DA08-9F3C-98E82457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2EF513-EEC0-7BF0-8270-5FC4F4E4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87B391-5A11-C66E-5E91-CB8C44F1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84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4905D-9954-FF2E-9E4A-FD5AAE73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A65839-8F90-04AC-DB35-B4C75531F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A54F0-838E-4F15-FA8B-B83F693EF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9A5B6-16B4-4990-90D5-98F34E66897F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50D2E6-1189-AE52-6479-DAD943DCD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569834-E2FA-A8A6-D522-FEDD57937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9CFE4-F60D-42B5-816E-21F588F3B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65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CCD8B-2371-2E04-328A-5742BB970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4354"/>
            <a:ext cx="9144000" cy="2387600"/>
          </a:xfrm>
        </p:spPr>
        <p:txBody>
          <a:bodyPr/>
          <a:lstStyle/>
          <a:p>
            <a:r>
              <a:rPr lang="ru-RU" dirty="0"/>
              <a:t>Игра «Сапер» на С++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883268-007B-0888-B554-E56F3B53F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419"/>
            <a:ext cx="9144000" cy="1655762"/>
          </a:xfrm>
        </p:spPr>
        <p:txBody>
          <a:bodyPr/>
          <a:lstStyle/>
          <a:p>
            <a:pPr algn="r"/>
            <a:r>
              <a:rPr lang="ru-RU" dirty="0"/>
              <a:t>Работу выполнили</a:t>
            </a:r>
          </a:p>
          <a:p>
            <a:pPr algn="r"/>
            <a:r>
              <a:rPr lang="ru-RU" dirty="0"/>
              <a:t>Студентки 2 курса ФРКТ</a:t>
            </a:r>
          </a:p>
          <a:p>
            <a:pPr algn="r"/>
            <a:r>
              <a:rPr lang="ru-RU" dirty="0"/>
              <a:t>Орлова Анастасия и Леднева Александра</a:t>
            </a:r>
          </a:p>
        </p:txBody>
      </p:sp>
    </p:spTree>
    <p:extLst>
      <p:ext uri="{BB962C8B-B14F-4D97-AF65-F5344CB8AC3E}">
        <p14:creationId xmlns:p14="http://schemas.microsoft.com/office/powerpoint/2010/main" val="2493895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8B0F7-F39D-D38D-1681-BCBDF403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288"/>
          </a:xfrm>
        </p:spPr>
        <p:txBody>
          <a:bodyPr/>
          <a:lstStyle/>
          <a:p>
            <a:r>
              <a:rPr lang="ru-RU" dirty="0"/>
              <a:t>Нажали на бомбу, 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EEFEC3-86B2-5006-99B6-E4A29A3A6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33DD8FD-A7B7-B235-134E-4899C6FEE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0" t="8421" r="4552" b="25613"/>
          <a:stretch/>
        </p:blipFill>
        <p:spPr bwMode="auto">
          <a:xfrm>
            <a:off x="946483" y="1180464"/>
            <a:ext cx="10299033" cy="564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7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3F05D-4823-20BE-9E63-F45274D2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7943" cy="1325563"/>
          </a:xfrm>
        </p:spPr>
        <p:txBody>
          <a:bodyPr/>
          <a:lstStyle/>
          <a:p>
            <a:r>
              <a:rPr lang="ru-RU" dirty="0"/>
              <a:t>Рекурсия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F14464-EAFF-5739-66F5-42826FB25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AE18D9-B805-4015-8169-2D0655B00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t="1685" r="60921" b="33333"/>
          <a:stretch/>
        </p:blipFill>
        <p:spPr bwMode="auto">
          <a:xfrm>
            <a:off x="721895" y="2174477"/>
            <a:ext cx="4109987" cy="4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4C7230-59FC-A6F6-CB1A-B471AF6C0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6948" r="50000" b="6874"/>
          <a:stretch/>
        </p:blipFill>
        <p:spPr bwMode="auto">
          <a:xfrm>
            <a:off x="5746283" y="133604"/>
            <a:ext cx="6304365" cy="659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7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CDC03-EBDE-3DAB-FDE4-4658D8DD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«Отскок»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B37252-8C63-8758-B21E-383254591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FB3924A-8517-FB12-C401-86BA025F6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 t="8701" r="21505" b="43860"/>
          <a:stretch/>
        </p:blipFill>
        <p:spPr bwMode="auto">
          <a:xfrm>
            <a:off x="1578543" y="1825625"/>
            <a:ext cx="8584208" cy="45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15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89D8B-1D50-EA6C-4C14-33477D27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Выставление флага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CB6013-3C4C-934F-9292-53899890E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B5F4FA-F2E8-9C2D-6EC1-F29EAA069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12210" b="56070"/>
          <a:stretch/>
        </p:blipFill>
        <p:spPr bwMode="auto">
          <a:xfrm>
            <a:off x="78663" y="1825625"/>
            <a:ext cx="12034674" cy="264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8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DDA0B-DDB0-9436-357B-44A37D2A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3911"/>
          </a:xfrm>
        </p:spPr>
        <p:txBody>
          <a:bodyPr/>
          <a:lstStyle/>
          <a:p>
            <a:r>
              <a:rPr lang="ru-RU" dirty="0"/>
              <a:t>Бесконечное поле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A185EA-A275-B5F9-F8C2-29777BD8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CBD94D-AE8C-AB71-BABA-AA9DA4FAB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9" t="36551" r="11578" b="35158"/>
          <a:stretch/>
        </p:blipFill>
        <p:spPr bwMode="auto">
          <a:xfrm>
            <a:off x="683392" y="1990072"/>
            <a:ext cx="9925446" cy="34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1794DC-D5C7-14B1-E82B-80FD275C8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t="37614" r="55553" b="60141"/>
          <a:stretch/>
        </p:blipFill>
        <p:spPr bwMode="auto">
          <a:xfrm>
            <a:off x="683392" y="1748623"/>
            <a:ext cx="7344077" cy="25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2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B0609-00CB-11B0-CE92-43FCD9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Попытки и провалы…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FC6128-16B3-0C06-0866-E67D6AFF3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B49988-38C5-3E05-C275-EDBCF0BE5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12212" r="35026" b="9930"/>
          <a:stretch/>
        </p:blipFill>
        <p:spPr bwMode="auto">
          <a:xfrm>
            <a:off x="154005" y="1690688"/>
            <a:ext cx="6987940" cy="498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6B28FE8-1674-0FA4-8987-C1B871ABA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71720" r="75289" b="4542"/>
          <a:stretch/>
        </p:blipFill>
        <p:spPr bwMode="auto">
          <a:xfrm>
            <a:off x="8027469" y="1825625"/>
            <a:ext cx="3465409" cy="268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E5216F-3806-A66B-5DF3-D7B80CF4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Будущее (недалекое (?))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8299CB-D66E-AD11-3533-0F39A57AE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5F9371-2E64-E5C9-CFD3-F927A53AF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667" y="1453416"/>
            <a:ext cx="9240251" cy="51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869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36123-8FBE-A769-34F7-8F47A4D5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8290"/>
          </a:xfrm>
        </p:spPr>
        <p:txBody>
          <a:bodyPr/>
          <a:lstStyle/>
          <a:p>
            <a:pPr algn="ctr"/>
            <a:r>
              <a:rPr lang="ru-RU" dirty="0"/>
              <a:t>Спасибо за внимание?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D3703A-3BBA-A1A0-9A5A-A2400570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5812840-4FAE-6448-027A-67F5AEFCE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667" y="1453416"/>
            <a:ext cx="9240251" cy="51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37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AA0A8-A740-EE7D-11DC-82AEFF80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E0FC92-0580-094C-BD4A-A142796C2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62905"/>
            <a:ext cx="3550920" cy="3414058"/>
          </a:xfrm>
        </p:spPr>
        <p:txBody>
          <a:bodyPr>
            <a:normAutofit/>
          </a:bodyPr>
          <a:lstStyle/>
          <a:p>
            <a:r>
              <a:rPr lang="ru-RU" sz="18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от разработчика Яна Эндрю, выпущенной на персональный компьютер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Sinclair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  ZX81 в 1983 году и написанной на языке BASIC</a:t>
            </a:r>
            <a:endParaRPr lang="ru-RU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75C18-EBAD-8390-F917-936ECEF37D15}"/>
              </a:ext>
            </a:extLst>
          </p:cNvPr>
          <p:cNvSpPr txBox="1"/>
          <p:nvPr/>
        </p:nvSpPr>
        <p:spPr>
          <a:xfrm>
            <a:off x="838200" y="1723438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0" dirty="0">
                <a:solidFill>
                  <a:srgbClr val="333333"/>
                </a:solidFill>
                <a:effectLst/>
                <a:latin typeface="Merriweather" panose="020B0604020202020204" pitchFamily="2" charset="-52"/>
              </a:rPr>
              <a:t>Игра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Merriweather" panose="00000500000000000000" pitchFamily="2" charset="-52"/>
              </a:rPr>
              <a:t>Mined-Out</a:t>
            </a:r>
            <a:endParaRPr lang="ru-RU" sz="28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651F42-DED9-F847-D698-65432985A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257" y="1397620"/>
            <a:ext cx="7141444" cy="52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5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E9407-5FBF-B16F-1CBD-0810C70B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вид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9E6232-AB09-541F-041D-EE8C3C46C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1B8CD5-88E7-C19E-F1D1-05F23506B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24652" r="55474" b="50000"/>
          <a:stretch/>
        </p:blipFill>
        <p:spPr bwMode="auto">
          <a:xfrm>
            <a:off x="3966577" y="2080736"/>
            <a:ext cx="2958707" cy="19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239F99-53E5-8646-6261-A695426E2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" t="1964" r="61750" b="34226"/>
          <a:stretch/>
        </p:blipFill>
        <p:spPr bwMode="auto">
          <a:xfrm>
            <a:off x="0" y="2116831"/>
            <a:ext cx="4047424" cy="437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F516B6-1C9C-6C06-6F0B-6DCA2096D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9" t="2246" r="45684" b="1613"/>
          <a:stretch/>
        </p:blipFill>
        <p:spPr bwMode="auto">
          <a:xfrm>
            <a:off x="7045693" y="-12800"/>
            <a:ext cx="5146307" cy="683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0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B88FC-5563-225F-3CB2-9FC111F2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9414"/>
          </a:xfrm>
        </p:spPr>
        <p:txBody>
          <a:bodyPr/>
          <a:lstStyle/>
          <a:p>
            <a:r>
              <a:rPr lang="ru-RU" dirty="0"/>
              <a:t>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F0026C-96FD-E9BC-4FDE-3F1B27219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EE880-68EA-D89A-088C-0BFBAF8F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4539"/>
            <a:ext cx="3878179" cy="504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5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FB445-B187-C111-6157-7CC30121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182" y="365126"/>
            <a:ext cx="4654617" cy="1271170"/>
          </a:xfrm>
        </p:spPr>
        <p:txBody>
          <a:bodyPr/>
          <a:lstStyle/>
          <a:p>
            <a:r>
              <a:rPr lang="ru-RU" dirty="0"/>
              <a:t>Класс кнопка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D7782A-9FF9-C16A-B4A1-A5CCCC906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5190CD-AF6A-B1A8-9325-D6B5CD5C1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6877" r="54842" b="9932"/>
          <a:stretch/>
        </p:blipFill>
        <p:spPr bwMode="auto">
          <a:xfrm>
            <a:off x="134753" y="152283"/>
            <a:ext cx="5878032" cy="66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E118E5B-D886-07BE-2C34-70E0319A6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28236" r="77263" b="31202"/>
          <a:stretch/>
        </p:blipFill>
        <p:spPr bwMode="auto">
          <a:xfrm>
            <a:off x="7269879" y="1825625"/>
            <a:ext cx="3513222" cy="419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6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E7735-9ECF-3434-50AA-5DF6241E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484" y="365125"/>
            <a:ext cx="5225315" cy="1325563"/>
          </a:xfrm>
        </p:spPr>
        <p:txBody>
          <a:bodyPr/>
          <a:lstStyle/>
          <a:p>
            <a:r>
              <a:rPr lang="ru-RU" dirty="0"/>
              <a:t>Графика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C37C6A-B03E-3A42-FFC4-169979F2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EBE018-17CA-7C43-D1CD-6C5738DCB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6736" r="59027" b="62387"/>
          <a:stretch/>
        </p:blipFill>
        <p:spPr bwMode="auto">
          <a:xfrm>
            <a:off x="86627" y="110691"/>
            <a:ext cx="5225315" cy="243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9171838-089A-A1D1-431E-92E163E36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7755" r="29579" b="3018"/>
          <a:stretch/>
        </p:blipFill>
        <p:spPr bwMode="auto">
          <a:xfrm>
            <a:off x="4161360" y="2541070"/>
            <a:ext cx="7944013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2A387-6A0D-BF90-0D7F-8E25A2EF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2815" cy="1627304"/>
          </a:xfrm>
        </p:spPr>
        <p:txBody>
          <a:bodyPr/>
          <a:lstStyle/>
          <a:p>
            <a:r>
              <a:rPr lang="ru-RU" dirty="0"/>
              <a:t>Работа с таблицей + </a:t>
            </a:r>
            <a:r>
              <a:rPr lang="en-US" dirty="0"/>
              <a:t>main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3B00D9-DB38-4F78-B172-FAF34B696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FF6FAED-942C-A3DD-E1A8-E9DE25909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9" t="6596" r="31315" b="2877"/>
          <a:stretch/>
        </p:blipFill>
        <p:spPr bwMode="auto">
          <a:xfrm>
            <a:off x="5266687" y="92074"/>
            <a:ext cx="6813020" cy="656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25BFCF-0EB7-E547-BE34-1D5C6D82D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61193" r="75052" b="11439"/>
          <a:stretch/>
        </p:blipFill>
        <p:spPr bwMode="auto">
          <a:xfrm>
            <a:off x="583808" y="2464027"/>
            <a:ext cx="4272815" cy="307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99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E2E76-FFEE-ABEE-185B-84EE1444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Рандом бомб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17DF60-4724-02D9-9BE9-D8F7D06BD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3128C0-89FB-08D0-52ED-75B06A52A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45373" r="63762" b="35722"/>
          <a:stretch/>
        </p:blipFill>
        <p:spPr bwMode="auto">
          <a:xfrm>
            <a:off x="231807" y="2029705"/>
            <a:ext cx="5610728" cy="203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653C75F-7789-FF99-4491-162CC678F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33259" r="62814" b="64141"/>
          <a:stretch/>
        </p:blipFill>
        <p:spPr bwMode="auto">
          <a:xfrm>
            <a:off x="231807" y="1825625"/>
            <a:ext cx="5610728" cy="2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3B14D09-ABE2-432E-D7A2-9E69FEDC9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1" t="50000" b="27438"/>
          <a:stretch/>
        </p:blipFill>
        <p:spPr bwMode="auto">
          <a:xfrm>
            <a:off x="231807" y="4400743"/>
            <a:ext cx="11706726" cy="17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12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E9653-FB15-1D7B-51C1-B2CC2A1F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нажатия на кнопку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65BD13-1F1C-B787-0C63-D10A0B93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3A32A97-6B35-B6BD-B55F-7601A3BA6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29053"/>
          <a:stretch/>
        </p:blipFill>
        <p:spPr bwMode="auto">
          <a:xfrm>
            <a:off x="-19194" y="1491916"/>
            <a:ext cx="12211194" cy="536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2038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84</Words>
  <Application>Microsoft Office PowerPoint</Application>
  <PresentationFormat>Широкоэкранный</PresentationFormat>
  <Paragraphs>22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Merriweather</vt:lpstr>
      <vt:lpstr>Тема Office</vt:lpstr>
      <vt:lpstr>Игра «Сапер» на С++</vt:lpstr>
      <vt:lpstr>История игры</vt:lpstr>
      <vt:lpstr>Внешний вид</vt:lpstr>
      <vt:lpstr>Библиотеки</vt:lpstr>
      <vt:lpstr>Класс кнопка</vt:lpstr>
      <vt:lpstr>Графика</vt:lpstr>
      <vt:lpstr>Работа с таблицей + main</vt:lpstr>
      <vt:lpstr>Рандом бомб</vt:lpstr>
      <vt:lpstr>Обработка нажатия на кнопку</vt:lpstr>
      <vt:lpstr>Нажали на бомбу, и?</vt:lpstr>
      <vt:lpstr>Рекурсия</vt:lpstr>
      <vt:lpstr>«Отскок»</vt:lpstr>
      <vt:lpstr>Выставление флага</vt:lpstr>
      <vt:lpstr>Бесконечное поле</vt:lpstr>
      <vt:lpstr>Попытки и провалы…</vt:lpstr>
      <vt:lpstr>Будущее (недалекое (?))</vt:lpstr>
      <vt:lpstr>Спасибо за внимание?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«Сапер» на С++</dc:title>
  <dc:creator>Анастасия Орлова</dc:creator>
  <cp:lastModifiedBy>Анастасия Орлова</cp:lastModifiedBy>
  <cp:revision>4</cp:revision>
  <dcterms:created xsi:type="dcterms:W3CDTF">2022-05-12T02:35:30Z</dcterms:created>
  <dcterms:modified xsi:type="dcterms:W3CDTF">2022-05-12T06:53:07Z</dcterms:modified>
</cp:coreProperties>
</file>